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01"/>
  </p:normalViewPr>
  <p:slideViewPr>
    <p:cSldViewPr snapToGrid="0" snapToObjects="1">
      <p:cViewPr varScale="1">
        <p:scale>
          <a:sx n="95" d="100"/>
          <a:sy n="95" d="100"/>
        </p:scale>
        <p:origin x="15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3A22-6ABC-4F43-AF9C-C9D141BC07BF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CB89-91CD-5245-BD72-4915E4ABE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5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3A22-6ABC-4F43-AF9C-C9D141BC07BF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CB89-91CD-5245-BD72-4915E4ABE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3A22-6ABC-4F43-AF9C-C9D141BC07BF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CB89-91CD-5245-BD72-4915E4ABE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76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3A22-6ABC-4F43-AF9C-C9D141BC07BF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CB89-91CD-5245-BD72-4915E4ABE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3A22-6ABC-4F43-AF9C-C9D141BC07BF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CB89-91CD-5245-BD72-4915E4ABE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2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3A22-6ABC-4F43-AF9C-C9D141BC07BF}" type="datetimeFigureOut">
              <a:rPr lang="en-US" smtClean="0"/>
              <a:t>4/5/18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CB89-91CD-5245-BD72-4915E4ABE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7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3A22-6ABC-4F43-AF9C-C9D141BC07BF}" type="datetimeFigureOut">
              <a:rPr lang="en-US" smtClean="0"/>
              <a:t>4/5/18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CB89-91CD-5245-BD72-4915E4ABE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1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3A22-6ABC-4F43-AF9C-C9D141BC07BF}" type="datetimeFigureOut">
              <a:rPr lang="en-US" smtClean="0"/>
              <a:t>4/5/18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CB89-91CD-5245-BD72-4915E4ABE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8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3A22-6ABC-4F43-AF9C-C9D141BC07BF}" type="datetimeFigureOut">
              <a:rPr lang="en-US" smtClean="0"/>
              <a:t>4/5/18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CB89-91CD-5245-BD72-4915E4ABE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9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3A22-6ABC-4F43-AF9C-C9D141BC07BF}" type="datetimeFigureOut">
              <a:rPr lang="en-US" smtClean="0"/>
              <a:t>4/5/18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CB89-91CD-5245-BD72-4915E4ABE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82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3A22-6ABC-4F43-AF9C-C9D141BC07BF}" type="datetimeFigureOut">
              <a:rPr lang="en-US" smtClean="0"/>
              <a:t>4/5/18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CB89-91CD-5245-BD72-4915E4ABE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8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F3A22-6ABC-4F43-AF9C-C9D141BC07BF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4CB89-91CD-5245-BD72-4915E4ABE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B10CDFA-BFF6-914D-BD0B-D5DB465DB6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2693" y="0"/>
            <a:ext cx="10112188" cy="70785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6AD8DF-4D58-C843-A65B-C6A912D7A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1160" y="272303"/>
            <a:ext cx="7624482" cy="746522"/>
          </a:xfrm>
        </p:spPr>
        <p:txBody>
          <a:bodyPr>
            <a:no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 Sclerosis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23BFDE-BBB2-0744-AE32-3B9B62B17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1" y="6143975"/>
            <a:ext cx="6858000" cy="30389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Richards</a:t>
            </a:r>
          </a:p>
        </p:txBody>
      </p:sp>
    </p:spTree>
    <p:extLst>
      <p:ext uri="{BB962C8B-B14F-4D97-AF65-F5344CB8AC3E}">
        <p14:creationId xmlns:p14="http://schemas.microsoft.com/office/powerpoint/2010/main" val="4021191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B602A-8F91-7745-8647-F84BD2132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 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74BFA4-68C9-6E41-AAFC-E27F163A9C9C}"/>
              </a:ext>
            </a:extLst>
          </p:cNvPr>
          <p:cNvSpPr txBox="1"/>
          <p:nvPr/>
        </p:nvSpPr>
        <p:spPr>
          <a:xfrm>
            <a:off x="1842247" y="2689412"/>
            <a:ext cx="4489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Rework aim 2 before adding into presentation</a:t>
            </a:r>
          </a:p>
        </p:txBody>
      </p:sp>
    </p:spTree>
    <p:extLst>
      <p:ext uri="{BB962C8B-B14F-4D97-AF65-F5344CB8AC3E}">
        <p14:creationId xmlns:p14="http://schemas.microsoft.com/office/powerpoint/2010/main" val="1848209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73FAA-2CDA-E049-A987-B09340A5A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08" y="123079"/>
            <a:ext cx="9127191" cy="1325563"/>
          </a:xfrm>
        </p:spPr>
        <p:txBody>
          <a:bodyPr>
            <a:noAutofit/>
          </a:bodyPr>
          <a:lstStyle/>
          <a:p>
            <a:r>
              <a:rPr lang="en-US" sz="4500" b="1" dirty="0">
                <a:latin typeface="Arial" panose="020B0604020202020204" pitchFamily="34" charset="0"/>
                <a:cs typeface="Arial" panose="020B0604020202020204" pitchFamily="34" charset="0"/>
              </a:rPr>
              <a:t>What is Multiple Sclerosis (MS)?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6A5EAA-74F1-C44D-A72F-428F6E060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8156" y="1150287"/>
            <a:ext cx="5184493" cy="51844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1E7AD1-6F53-1844-9055-287631403006}"/>
              </a:ext>
            </a:extLst>
          </p:cNvPr>
          <p:cNvSpPr txBox="1"/>
          <p:nvPr/>
        </p:nvSpPr>
        <p:spPr>
          <a:xfrm>
            <a:off x="0" y="6334780"/>
            <a:ext cx="9236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An autoimmune disorder that attacks myelin sheaths</a:t>
            </a:r>
          </a:p>
        </p:txBody>
      </p:sp>
    </p:spTree>
    <p:extLst>
      <p:ext uri="{BB962C8B-B14F-4D97-AF65-F5344CB8AC3E}">
        <p14:creationId xmlns:p14="http://schemas.microsoft.com/office/powerpoint/2010/main" val="245480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73FAA-2CDA-E049-A987-B09340A5A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08" y="-78626"/>
            <a:ext cx="9127191" cy="1325563"/>
          </a:xfrm>
        </p:spPr>
        <p:txBody>
          <a:bodyPr>
            <a:noAutofit/>
          </a:bodyPr>
          <a:lstStyle/>
          <a:p>
            <a:r>
              <a:rPr lang="en-US" sz="4600" b="1" dirty="0">
                <a:latin typeface="Arial" panose="020B0604020202020204" pitchFamily="34" charset="0"/>
                <a:cs typeface="Arial" panose="020B0604020202020204" pitchFamily="34" charset="0"/>
              </a:rPr>
              <a:t>What are the symptoms of MS?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B84462-506B-7E40-84EB-9EFDB4BC6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078" y="1354512"/>
            <a:ext cx="7226668" cy="4905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970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45C9A79-94A6-B04B-9DCE-6D710C42EE85}"/>
              </a:ext>
            </a:extLst>
          </p:cNvPr>
          <p:cNvSpPr/>
          <p:nvPr/>
        </p:nvSpPr>
        <p:spPr>
          <a:xfrm>
            <a:off x="6051172" y="4683215"/>
            <a:ext cx="3136427" cy="2178424"/>
          </a:xfrm>
          <a:prstGeom prst="rect">
            <a:avLst/>
          </a:prstGeom>
          <a:solidFill>
            <a:schemeClr val="dk1">
              <a:alpha val="22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12CD9B-8DF5-4E4D-A873-A7DAED128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632"/>
            <a:ext cx="9144000" cy="1325563"/>
          </a:xfrm>
        </p:spPr>
        <p:txBody>
          <a:bodyPr>
            <a:normAutofit/>
          </a:bodyPr>
          <a:lstStyle/>
          <a:p>
            <a:r>
              <a:rPr lang="en-US" sz="4900" b="1" dirty="0">
                <a:latin typeface="Arial" panose="020B0604020202020204" pitchFamily="34" charset="0"/>
                <a:cs typeface="Arial" panose="020B0604020202020204" pitchFamily="34" charset="0"/>
              </a:rPr>
              <a:t>What gene plays a role in MS?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CE2BF4D-8D8E-ED4E-A8DC-62674E1DE227}"/>
              </a:ext>
            </a:extLst>
          </p:cNvPr>
          <p:cNvGrpSpPr/>
          <p:nvPr/>
        </p:nvGrpSpPr>
        <p:grpSpPr>
          <a:xfrm>
            <a:off x="487456" y="1425389"/>
            <a:ext cx="8545703" cy="1572429"/>
            <a:chOff x="487456" y="1788458"/>
            <a:chExt cx="8545703" cy="1572429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D0DB194-8CE1-8F4B-8A85-A85C15928955}"/>
                </a:ext>
              </a:extLst>
            </p:cNvPr>
            <p:cNvGrpSpPr/>
            <p:nvPr/>
          </p:nvGrpSpPr>
          <p:grpSpPr>
            <a:xfrm>
              <a:off x="487456" y="1788458"/>
              <a:ext cx="7355542" cy="632013"/>
              <a:chOff x="2084293" y="1452282"/>
              <a:chExt cx="7355542" cy="632013"/>
            </a:xfrm>
          </p:grpSpPr>
          <p:sp>
            <p:nvSpPr>
              <p:cNvPr id="5" name="Rounded Rectangle 4">
                <a:extLst>
                  <a:ext uri="{FF2B5EF4-FFF2-40B4-BE49-F238E27FC236}">
                    <a16:creationId xmlns:a16="http://schemas.microsoft.com/office/drawing/2014/main" id="{768B1652-4667-F14F-A253-015D49BA7B2B}"/>
                  </a:ext>
                </a:extLst>
              </p:cNvPr>
              <p:cNvSpPr/>
              <p:nvPr/>
            </p:nvSpPr>
            <p:spPr>
              <a:xfrm>
                <a:off x="2084293" y="1492623"/>
                <a:ext cx="7355542" cy="443753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Hexagon 5">
                <a:extLst>
                  <a:ext uri="{FF2B5EF4-FFF2-40B4-BE49-F238E27FC236}">
                    <a16:creationId xmlns:a16="http://schemas.microsoft.com/office/drawing/2014/main" id="{31F82D3C-DD6C-464D-8389-84088F7B078E}"/>
                  </a:ext>
                </a:extLst>
              </p:cNvPr>
              <p:cNvSpPr/>
              <p:nvPr/>
            </p:nvSpPr>
            <p:spPr>
              <a:xfrm rot="5400000">
                <a:off x="4030756" y="1492623"/>
                <a:ext cx="524435" cy="443753"/>
              </a:xfrm>
              <a:prstGeom prst="hexagon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" name="Regular Pentagon 6">
                <a:extLst>
                  <a:ext uri="{FF2B5EF4-FFF2-40B4-BE49-F238E27FC236}">
                    <a16:creationId xmlns:a16="http://schemas.microsoft.com/office/drawing/2014/main" id="{F598733C-0672-BB43-9CDF-83BC534DBD04}"/>
                  </a:ext>
                </a:extLst>
              </p:cNvPr>
              <p:cNvSpPr/>
              <p:nvPr/>
            </p:nvSpPr>
            <p:spPr>
              <a:xfrm rot="10800000">
                <a:off x="7389159" y="1452282"/>
                <a:ext cx="1183341" cy="632013"/>
              </a:xfrm>
              <a:prstGeom prst="pentagon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533A9DF-C6D7-3E42-89B0-1A51E575D65A}"/>
                </a:ext>
              </a:extLst>
            </p:cNvPr>
            <p:cNvSpPr txBox="1"/>
            <p:nvPr/>
          </p:nvSpPr>
          <p:spPr>
            <a:xfrm>
              <a:off x="7987552" y="1872442"/>
              <a:ext cx="10456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447 AA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A2E6F59-60ED-0640-AE54-5F20ADD30D0E}"/>
                </a:ext>
              </a:extLst>
            </p:cNvPr>
            <p:cNvSpPr txBox="1"/>
            <p:nvPr/>
          </p:nvSpPr>
          <p:spPr>
            <a:xfrm>
              <a:off x="2088266" y="2420471"/>
              <a:ext cx="121573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Zinc Finger Domain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67A2A77-00EF-824B-BBDA-77CFC1BE5F1C}"/>
                </a:ext>
              </a:extLst>
            </p:cNvPr>
            <p:cNvSpPr txBox="1"/>
            <p:nvPr/>
          </p:nvSpPr>
          <p:spPr>
            <a:xfrm>
              <a:off x="5776122" y="2437557"/>
              <a:ext cx="121573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Ligand Binding Domain</a:t>
              </a: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41A16FE6-6086-E74E-A421-504D03178966}"/>
              </a:ext>
            </a:extLst>
          </p:cNvPr>
          <p:cNvSpPr/>
          <p:nvPr/>
        </p:nvSpPr>
        <p:spPr>
          <a:xfrm>
            <a:off x="0" y="4679576"/>
            <a:ext cx="3025586" cy="2178424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5061FF0-779C-2244-A887-28EDF64F87E8}"/>
              </a:ext>
            </a:extLst>
          </p:cNvPr>
          <p:cNvSpPr/>
          <p:nvPr/>
        </p:nvSpPr>
        <p:spPr>
          <a:xfrm>
            <a:off x="3025586" y="4679576"/>
            <a:ext cx="3025586" cy="2178424"/>
          </a:xfrm>
          <a:prstGeom prst="rect">
            <a:avLst/>
          </a:prstGeom>
          <a:solidFill>
            <a:schemeClr val="dk1">
              <a:alpha val="4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2393EEE-26CF-5446-93C3-29840BAC8602}"/>
              </a:ext>
            </a:extLst>
          </p:cNvPr>
          <p:cNvSpPr txBox="1"/>
          <p:nvPr/>
        </p:nvSpPr>
        <p:spPr>
          <a:xfrm>
            <a:off x="388126" y="4854388"/>
            <a:ext cx="2249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Biological Process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2E9F02-ACB5-1A4A-AB67-F60F1AC7E2B5}"/>
              </a:ext>
            </a:extLst>
          </p:cNvPr>
          <p:cNvSpPr txBox="1"/>
          <p:nvPr/>
        </p:nvSpPr>
        <p:spPr>
          <a:xfrm>
            <a:off x="3388064" y="4854388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Molecular Function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5B50798-9648-DE41-9E27-6AB6FF097FE4}"/>
              </a:ext>
            </a:extLst>
          </p:cNvPr>
          <p:cNvSpPr txBox="1"/>
          <p:nvPr/>
        </p:nvSpPr>
        <p:spPr>
          <a:xfrm>
            <a:off x="6430598" y="4854388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Cellular Component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C6461DE-9E7D-2347-BD4F-B81BA54ADE57}"/>
              </a:ext>
            </a:extLst>
          </p:cNvPr>
          <p:cNvSpPr txBox="1"/>
          <p:nvPr/>
        </p:nvSpPr>
        <p:spPr>
          <a:xfrm>
            <a:off x="7101168" y="5626841"/>
            <a:ext cx="989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 Nucleus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D0FDD62-9046-2C45-998B-EF552B91AF2B}"/>
              </a:ext>
            </a:extLst>
          </p:cNvPr>
          <p:cNvSpPr txBox="1"/>
          <p:nvPr/>
        </p:nvSpPr>
        <p:spPr>
          <a:xfrm>
            <a:off x="570868" y="5398532"/>
            <a:ext cx="188384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 Lipid Homeostasis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 Inflammation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 Innate Immunity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DA534AA-FED6-434C-B99F-4CA6943277D0}"/>
              </a:ext>
            </a:extLst>
          </p:cNvPr>
          <p:cNvSpPr txBox="1"/>
          <p:nvPr/>
        </p:nvSpPr>
        <p:spPr>
          <a:xfrm>
            <a:off x="3585233" y="5411398"/>
            <a:ext cx="190629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 DNA Binding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 Protein Binding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 Hormone Receptor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CA876ED-800E-6043-930D-FCEE6EB02F76}"/>
              </a:ext>
            </a:extLst>
          </p:cNvPr>
          <p:cNvSpPr txBox="1"/>
          <p:nvPr/>
        </p:nvSpPr>
        <p:spPr>
          <a:xfrm>
            <a:off x="3623985" y="1408665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LXRA</a:t>
            </a:r>
          </a:p>
        </p:txBody>
      </p:sp>
    </p:spTree>
    <p:extLst>
      <p:ext uri="{BB962C8B-B14F-4D97-AF65-F5344CB8AC3E}">
        <p14:creationId xmlns:p14="http://schemas.microsoft.com/office/powerpoint/2010/main" val="3243243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FD363-52E6-0C4C-9F3E-6F7AFDBB1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How conserved is LXRA?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EA43B8-EF30-864B-99BD-FA668A156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5563"/>
            <a:ext cx="9066749" cy="4963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686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A61B9-4F8F-9145-AD47-2CCB04960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 is the phylogeny of LXRA?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3F3088-9AFA-8948-9E5B-F5D90F53CD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977" y="1325563"/>
            <a:ext cx="73152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675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47921-7EFF-5944-A1C2-87C4D4547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What proteins does LXRA interact with?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A6C0CC-10DC-F242-A912-B2CA8BA3BD2D}"/>
              </a:ext>
            </a:extLst>
          </p:cNvPr>
          <p:cNvSpPr txBox="1"/>
          <p:nvPr/>
        </p:nvSpPr>
        <p:spPr>
          <a:xfrm>
            <a:off x="1949824" y="2474259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Finish later</a:t>
            </a:r>
          </a:p>
        </p:txBody>
      </p:sp>
    </p:spTree>
    <p:extLst>
      <p:ext uri="{BB962C8B-B14F-4D97-AF65-F5344CB8AC3E}">
        <p14:creationId xmlns:p14="http://schemas.microsoft.com/office/powerpoint/2010/main" val="2116681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E4010-4962-1941-ACDB-C8A01285A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949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What is the primary goal?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FFDCA5-CF83-6A43-AEC6-8A7B9AB222D1}"/>
              </a:ext>
            </a:extLst>
          </p:cNvPr>
          <p:cNvSpPr txBox="1"/>
          <p:nvPr/>
        </p:nvSpPr>
        <p:spPr>
          <a:xfrm>
            <a:off x="3455894" y="4585447"/>
            <a:ext cx="1873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Better image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DF9682-BD33-F940-8714-FC1893274310}"/>
              </a:ext>
            </a:extLst>
          </p:cNvPr>
          <p:cNvSpPr txBox="1"/>
          <p:nvPr/>
        </p:nvSpPr>
        <p:spPr>
          <a:xfrm>
            <a:off x="1100762" y="1775012"/>
            <a:ext cx="6583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To understand the role LXRA has in myelination of nerves.</a:t>
            </a:r>
          </a:p>
        </p:txBody>
      </p:sp>
    </p:spTree>
    <p:extLst>
      <p:ext uri="{BB962C8B-B14F-4D97-AF65-F5344CB8AC3E}">
        <p14:creationId xmlns:p14="http://schemas.microsoft.com/office/powerpoint/2010/main" val="1871040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B41A0-507B-3149-9393-D4F0F8871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Aim 1: Identify important conserved amino acids for myelination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0A1024-15B5-CD42-9F54-65C716BEB0DB}"/>
              </a:ext>
            </a:extLst>
          </p:cNvPr>
          <p:cNvSpPr txBox="1"/>
          <p:nvPr/>
        </p:nvSpPr>
        <p:spPr>
          <a:xfrm>
            <a:off x="3375212" y="3818965"/>
            <a:ext cx="4140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Finalize aim before adding to presentation</a:t>
            </a:r>
          </a:p>
        </p:txBody>
      </p:sp>
    </p:spTree>
    <p:extLst>
      <p:ext uri="{BB962C8B-B14F-4D97-AF65-F5344CB8AC3E}">
        <p14:creationId xmlns:p14="http://schemas.microsoft.com/office/powerpoint/2010/main" val="2009011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133</Words>
  <Application>Microsoft Macintosh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Multiple Sclerosis</vt:lpstr>
      <vt:lpstr>What is Multiple Sclerosis (MS)?</vt:lpstr>
      <vt:lpstr>What are the symptoms of MS?</vt:lpstr>
      <vt:lpstr>What gene plays a role in MS?</vt:lpstr>
      <vt:lpstr>How conserved is LXRA?</vt:lpstr>
      <vt:lpstr>What is the phylogeny of LXRA?</vt:lpstr>
      <vt:lpstr>What proteins does LXRA interact with?</vt:lpstr>
      <vt:lpstr>What is the primary goal?</vt:lpstr>
      <vt:lpstr>Aim 1: Identify important conserved amino acids for myelination</vt:lpstr>
      <vt:lpstr>Aim 2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Sclerosis</dc:title>
  <dc:creator>Will Richards</dc:creator>
  <cp:lastModifiedBy>Will Richards</cp:lastModifiedBy>
  <cp:revision>14</cp:revision>
  <dcterms:created xsi:type="dcterms:W3CDTF">2018-04-05T22:54:14Z</dcterms:created>
  <dcterms:modified xsi:type="dcterms:W3CDTF">2018-04-06T00:40:17Z</dcterms:modified>
</cp:coreProperties>
</file>